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B523-C5D0-4516-806B-1E72A8397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379A95-AE0A-4795-A883-DBE9218D3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5E036-E99F-4460-9B21-10A874039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2FC5-CBD5-40CA-ADF8-DB052C10B88C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2D671-91B3-48CF-8CCA-648D8DE4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9D658-FA26-48C1-B829-55F8877F2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FB17-AEA7-4F95-B9F5-0E871DB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3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4F3F-A5D7-4D63-A41C-13A4BBBB9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AB51B3-DD23-4D95-997B-6C52BCE16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208AD-D53A-4FE1-8FD8-34A195579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2FC5-CBD5-40CA-ADF8-DB052C10B88C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6ECDC-5D85-43BF-97FA-8BB7998A9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078C2-0804-48A4-9F8A-8A4ADF941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FB17-AEA7-4F95-B9F5-0E871DB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5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CB186E-AC23-4FEB-A6F2-EA14293DBA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CA954-D988-49E5-917E-50F269DFB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78768-7337-40BE-AFB1-1D05BD10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2FC5-CBD5-40CA-ADF8-DB052C10B88C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CF5E2-32F0-4BFC-9A3C-4CBB615CA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ACBE6-A6AD-4440-8C5D-2F44695DC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FB17-AEA7-4F95-B9F5-0E871DB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00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6DB2-FC08-45A2-B75B-4BBB3157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40297-70C9-415D-82B5-F939104EA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06EE5-B8C5-4B24-B768-8AE8183CD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2FC5-CBD5-40CA-ADF8-DB052C10B88C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BD2AD-E221-4651-8072-FA97753BA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2D0AB-0554-443A-B29D-0EB8588C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FB17-AEA7-4F95-B9F5-0E871DB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2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76A48-E754-444E-AC02-5C798CE90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E8CB3-1FFD-4483-AF08-74B54022B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E20E7-25F6-40EA-88A0-973493309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2FC5-CBD5-40CA-ADF8-DB052C10B88C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5535D-B839-4C43-BE44-9B2DA2F5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2A6CF-1E1C-44BB-B2BC-4CE4FE70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FB17-AEA7-4F95-B9F5-0E871DB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2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17D7-8869-4EE6-8F4B-6D2B83394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9C2DD-AF80-44AD-9512-41FD51BDB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B04FB-65C8-43BA-964F-530C694BF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F4B12-62B0-4725-9193-C542B4BCB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2FC5-CBD5-40CA-ADF8-DB052C10B88C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82DDD-74CB-469A-A7CD-7CB3EBDBB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34333-441C-4BFA-A0E2-F6BB42F03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FB17-AEA7-4F95-B9F5-0E871DB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03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681FE-01DB-4DC9-878D-797434CB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57378-74E5-4332-927E-DF1D446E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956EF3-6D99-4040-9B86-E2D7A642F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28B7B-42E7-42BB-9369-D824148DF6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D9397E-4DD8-46F4-B1B4-810562850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7E30E8-1A7A-4A5C-9D03-C3129F6CC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2FC5-CBD5-40CA-ADF8-DB052C10B88C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98BB17-AC72-4368-B679-40B789078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0BE103-839A-4E29-94C7-CBB996C3C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FB17-AEA7-4F95-B9F5-0E871DB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17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6101-5C1A-48F9-B9D6-0F2B9325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F69B70-CA31-4C13-B276-D19F677A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2FC5-CBD5-40CA-ADF8-DB052C10B88C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29B89-5F77-493C-B839-A4E048351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5A3D6-F37A-40F0-958E-B27E721C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FB17-AEA7-4F95-B9F5-0E871DB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0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59126E-F809-465F-B8C7-17609CB50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2FC5-CBD5-40CA-ADF8-DB052C10B88C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D76F96-041F-43D7-819F-0B8240BAA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D06D3-0EEC-476F-BFE5-0A4843F4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FB17-AEA7-4F95-B9F5-0E871DB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20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16CE-150B-4A77-8BFE-AEC343AFB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5749-5813-46E2-9C05-21D21C628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A1BCF-0F8D-4BF9-9DE2-C455EB6EC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883CE-FA6B-4F94-8078-098B665B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2FC5-CBD5-40CA-ADF8-DB052C10B88C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949CC-0F23-4667-9A2C-FC960E64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08AAD-696A-4CEB-AA5E-FC33D800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FB17-AEA7-4F95-B9F5-0E871DB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99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E2366-887E-461A-8E41-E4AB4CC91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56C786-A779-4D7D-A6FC-D23C24E7D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8A5B8-F05C-4E4A-9E5A-F6E983070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C77D6-4466-41F7-BBC7-9E602EFA9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2FC5-CBD5-40CA-ADF8-DB052C10B88C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53497-6F65-466A-A234-019089399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E2707-7D4E-403C-B5FE-40040B20B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FFB17-AEA7-4F95-B9F5-0E871DB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1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D28C11-B917-4525-8672-5CB010AB6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0CFBB-54A0-4B08-9613-C43F44E05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6CEEA-3B4D-44CF-8CF7-41F6BEEF7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D2FC5-CBD5-40CA-ADF8-DB052C10B88C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4487E-C2B9-4048-BFF2-BF9ACECE7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02A84-6166-4C6C-9BE9-2699E6251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FFB17-AEA7-4F95-B9F5-0E871DBC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8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E7B1-BAAA-4EB0-B35F-636FAEE79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981" y="265617"/>
            <a:ext cx="9144000" cy="581892"/>
          </a:xfrm>
        </p:spPr>
        <p:txBody>
          <a:bodyPr>
            <a:normAutofit/>
          </a:bodyPr>
          <a:lstStyle/>
          <a:p>
            <a:r>
              <a:rPr lang="en-US" sz="2800" dirty="0"/>
              <a:t>Computing in the Arts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D0C5E-00AB-4954-A439-6B615EACF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054" y="4936621"/>
            <a:ext cx="4932218" cy="1655762"/>
          </a:xfrm>
        </p:spPr>
        <p:txBody>
          <a:bodyPr/>
          <a:lstStyle/>
          <a:p>
            <a:pPr algn="just"/>
            <a:r>
              <a:rPr lang="en-US" dirty="0"/>
              <a:t>by:</a:t>
            </a:r>
          </a:p>
          <a:p>
            <a:pPr algn="just"/>
            <a:r>
              <a:rPr lang="en-US" dirty="0"/>
              <a:t>D. Lotnyk</a:t>
            </a:r>
          </a:p>
          <a:p>
            <a:pPr algn="just"/>
            <a:r>
              <a:rPr lang="en-US" dirty="0"/>
              <a:t>Instructor: Graeme Bailey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EF06BE-DA55-477A-AE9B-725FC33BB825}"/>
              </a:ext>
            </a:extLst>
          </p:cNvPr>
          <p:cNvSpPr txBox="1">
            <a:spLocks/>
          </p:cNvSpPr>
          <p:nvPr/>
        </p:nvSpPr>
        <p:spPr>
          <a:xfrm>
            <a:off x="1524000" y="2847108"/>
            <a:ext cx="9144000" cy="5818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Sound delay/Sound phased array</a:t>
            </a:r>
          </a:p>
        </p:txBody>
      </p:sp>
    </p:spTree>
    <p:extLst>
      <p:ext uri="{BB962C8B-B14F-4D97-AF65-F5344CB8AC3E}">
        <p14:creationId xmlns:p14="http://schemas.microsoft.com/office/powerpoint/2010/main" val="159695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D32D-569F-4259-AEE7-0423C4AEF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345"/>
            <a:ext cx="10515600" cy="983384"/>
          </a:xfrm>
        </p:spPr>
        <p:txBody>
          <a:bodyPr/>
          <a:lstStyle/>
          <a:p>
            <a:pPr algn="ctr"/>
            <a:r>
              <a:rPr lang="en-US" dirty="0"/>
              <a:t>Signal processing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255C9-503C-4358-9903-72B09CC7D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39" y="1455174"/>
            <a:ext cx="10222331" cy="4914173"/>
          </a:xfrm>
        </p:spPr>
      </p:pic>
    </p:spTree>
    <p:extLst>
      <p:ext uri="{BB962C8B-B14F-4D97-AF65-F5344CB8AC3E}">
        <p14:creationId xmlns:p14="http://schemas.microsoft.com/office/powerpoint/2010/main" val="179653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73B3-CB02-45B6-AD9F-82DC8CBD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8"/>
            <a:ext cx="10515600" cy="71642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Fast Fourier Transform (FFT) of the signal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3E3495-82EF-43A6-82C4-F29CFB2A2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07" y="924231"/>
            <a:ext cx="10960230" cy="5223235"/>
          </a:xfrm>
        </p:spPr>
      </p:pic>
    </p:spTree>
    <p:extLst>
      <p:ext uri="{BB962C8B-B14F-4D97-AF65-F5344CB8AC3E}">
        <p14:creationId xmlns:p14="http://schemas.microsoft.com/office/powerpoint/2010/main" val="1680003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3404-C7A0-4F3E-9FED-9B8D8495B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B48E63-6901-42D7-98EE-99F8C4D38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31" y="1825625"/>
            <a:ext cx="9051537" cy="4351338"/>
          </a:xfrm>
        </p:spPr>
      </p:pic>
    </p:spTree>
    <p:extLst>
      <p:ext uri="{BB962C8B-B14F-4D97-AF65-F5344CB8AC3E}">
        <p14:creationId xmlns:p14="http://schemas.microsoft.com/office/powerpoint/2010/main" val="415445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7DD24-5AC3-41BE-9531-F2E2550C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364" y="217343"/>
            <a:ext cx="7529945" cy="1325563"/>
          </a:xfrm>
        </p:spPr>
        <p:txBody>
          <a:bodyPr>
            <a:normAutofit/>
          </a:bodyPr>
          <a:lstStyle/>
          <a:p>
            <a:r>
              <a:rPr lang="en-US" sz="2000" dirty="0"/>
              <a:t>FFT peak difference between synchronized signals and half-shifted.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7353B5-F6D3-4ED9-BF93-662E7CDB8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1" y="1246909"/>
            <a:ext cx="10255367" cy="4930054"/>
          </a:xfrm>
        </p:spPr>
      </p:pic>
    </p:spTree>
    <p:extLst>
      <p:ext uri="{BB962C8B-B14F-4D97-AF65-F5344CB8AC3E}">
        <p14:creationId xmlns:p14="http://schemas.microsoft.com/office/powerpoint/2010/main" val="108238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rt">
            <a:hlinkClick r:id="" action="ppaction://media"/>
            <a:extLst>
              <a:ext uri="{FF2B5EF4-FFF2-40B4-BE49-F238E27FC236}">
                <a16:creationId xmlns:a16="http://schemas.microsoft.com/office/drawing/2014/main" id="{A9863497-5279-43A2-886D-AFCC6F5F2283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61997" y="1005176"/>
            <a:ext cx="487363" cy="4873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532DE3-451A-42B8-A278-A7017D32B365}"/>
              </a:ext>
            </a:extLst>
          </p:cNvPr>
          <p:cNvSpPr txBox="1"/>
          <p:nvPr/>
        </p:nvSpPr>
        <p:spPr>
          <a:xfrm>
            <a:off x="5043055" y="60036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pic>
        <p:nvPicPr>
          <p:cNvPr id="6" name="sample_m">
            <a:hlinkClick r:id="" action="ppaction://media"/>
            <a:extLst>
              <a:ext uri="{FF2B5EF4-FFF2-40B4-BE49-F238E27FC236}">
                <a16:creationId xmlns:a16="http://schemas.microsoft.com/office/drawing/2014/main" id="{3139F3B0-5FF9-47D5-98CF-E9A18914E5E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61997" y="2856643"/>
            <a:ext cx="487363" cy="487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3367A5-FEDF-49E3-A152-B61A0963DB2E}"/>
              </a:ext>
            </a:extLst>
          </p:cNvPr>
          <p:cNvSpPr txBox="1"/>
          <p:nvPr/>
        </p:nvSpPr>
        <p:spPr>
          <a:xfrm>
            <a:off x="4838676" y="2402267"/>
            <a:ext cx="1692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Increasing delay</a:t>
            </a:r>
          </a:p>
        </p:txBody>
      </p:sp>
      <p:pic>
        <p:nvPicPr>
          <p:cNvPr id="8" name="sample_m2">
            <a:hlinkClick r:id="" action="ppaction://media"/>
            <a:extLst>
              <a:ext uri="{FF2B5EF4-FFF2-40B4-BE49-F238E27FC236}">
                <a16:creationId xmlns:a16="http://schemas.microsoft.com/office/drawing/2014/main" id="{E1625706-8C83-462F-9F76-59DE14F47B5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98697" y="4623067"/>
            <a:ext cx="487363" cy="487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D7ECED-39AE-4293-A0CE-6BD938BF1859}"/>
              </a:ext>
            </a:extLst>
          </p:cNvPr>
          <p:cNvSpPr txBox="1"/>
          <p:nvPr/>
        </p:nvSpPr>
        <p:spPr>
          <a:xfrm>
            <a:off x="4760130" y="4253735"/>
            <a:ext cx="1770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Decreasing delay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B157F-D37B-4510-AD90-149993590E5F}"/>
              </a:ext>
            </a:extLst>
          </p:cNvPr>
          <p:cNvSpPr txBox="1"/>
          <p:nvPr/>
        </p:nvSpPr>
        <p:spPr>
          <a:xfrm>
            <a:off x="563418" y="292792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≈ 0.04 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AFD40-1724-4892-AA25-749E33A00B1D}"/>
              </a:ext>
            </a:extLst>
          </p:cNvPr>
          <p:cNvSpPr txBox="1"/>
          <p:nvPr/>
        </p:nvSpPr>
        <p:spPr>
          <a:xfrm>
            <a:off x="563418" y="4438401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≈ 0.01 s</a:t>
            </a:r>
          </a:p>
        </p:txBody>
      </p:sp>
    </p:spTree>
    <p:extLst>
      <p:ext uri="{BB962C8B-B14F-4D97-AF65-F5344CB8AC3E}">
        <p14:creationId xmlns:p14="http://schemas.microsoft.com/office/powerpoint/2010/main" val="361000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1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3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667D9-9AF0-4402-B311-83EEEB7C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45" y="197977"/>
            <a:ext cx="10515600" cy="1325563"/>
          </a:xfrm>
        </p:spPr>
        <p:txBody>
          <a:bodyPr/>
          <a:lstStyle/>
          <a:p>
            <a:r>
              <a:rPr lang="en-US" dirty="0"/>
              <a:t>Phased array antenna</a:t>
            </a:r>
            <a:r>
              <a:rPr lang="ru-RU" dirty="0"/>
              <a:t>/</a:t>
            </a:r>
            <a:r>
              <a:rPr lang="en-US" dirty="0"/>
              <a:t>emitter. Possibility to confuse listener?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8891B2-7A12-44DF-B165-948FE69EE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478" y="1523540"/>
            <a:ext cx="2399621" cy="258868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89EF1B-4993-44C8-9C7D-E2F1EF1AA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813" y="1082164"/>
            <a:ext cx="2900761" cy="30300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F75395-337A-4657-902D-6DF5C1943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299" y="4593098"/>
            <a:ext cx="2209800" cy="2066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ABA20B-9986-4453-88DC-F247BB17F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619" y="451689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79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62</Words>
  <Application>Microsoft Office PowerPoint</Application>
  <PresentationFormat>Widescreen</PresentationFormat>
  <Paragraphs>15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Computing in the Arts</vt:lpstr>
      <vt:lpstr>Signal processing</vt:lpstr>
      <vt:lpstr>Fast Fourier Transform (FFT) of the signal</vt:lpstr>
      <vt:lpstr>Sample</vt:lpstr>
      <vt:lpstr>FFT peak difference between synchronized signals and half-shifted.</vt:lpstr>
      <vt:lpstr>PowerPoint Presentation</vt:lpstr>
      <vt:lpstr>Phased array antenna/emitter. Possibility to confuse listener?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in the Arts</dc:title>
  <dc:creator>Dmytro Lotnyk</dc:creator>
  <cp:lastModifiedBy>Dmytro Lotnyk</cp:lastModifiedBy>
  <cp:revision>12</cp:revision>
  <dcterms:created xsi:type="dcterms:W3CDTF">2018-08-06T05:01:04Z</dcterms:created>
  <dcterms:modified xsi:type="dcterms:W3CDTF">2018-08-06T05:43:12Z</dcterms:modified>
</cp:coreProperties>
</file>